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61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1A08D-3A09-46AB-8C28-A90ECA7FBB6D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1D24E-A26B-4A1A-8A29-84051D588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400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1A08D-3A09-46AB-8C28-A90ECA7FBB6D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1D24E-A26B-4A1A-8A29-84051D588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613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1A08D-3A09-46AB-8C28-A90ECA7FBB6D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1D24E-A26B-4A1A-8A29-84051D58867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046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1A08D-3A09-46AB-8C28-A90ECA7FBB6D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1D24E-A26B-4A1A-8A29-84051D588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60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1A08D-3A09-46AB-8C28-A90ECA7FBB6D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1D24E-A26B-4A1A-8A29-84051D58867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73003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1A08D-3A09-46AB-8C28-A90ECA7FBB6D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1D24E-A26B-4A1A-8A29-84051D588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355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1A08D-3A09-46AB-8C28-A90ECA7FBB6D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1D24E-A26B-4A1A-8A29-84051D588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209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1A08D-3A09-46AB-8C28-A90ECA7FBB6D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1D24E-A26B-4A1A-8A29-84051D588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625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1A08D-3A09-46AB-8C28-A90ECA7FBB6D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1D24E-A26B-4A1A-8A29-84051D588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21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1A08D-3A09-46AB-8C28-A90ECA7FBB6D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1D24E-A26B-4A1A-8A29-84051D588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414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1A08D-3A09-46AB-8C28-A90ECA7FBB6D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1D24E-A26B-4A1A-8A29-84051D588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798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1A08D-3A09-46AB-8C28-A90ECA7FBB6D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1D24E-A26B-4A1A-8A29-84051D588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947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1A08D-3A09-46AB-8C28-A90ECA7FBB6D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1D24E-A26B-4A1A-8A29-84051D588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51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1A08D-3A09-46AB-8C28-A90ECA7FBB6D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1D24E-A26B-4A1A-8A29-84051D588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54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1A08D-3A09-46AB-8C28-A90ECA7FBB6D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1D24E-A26B-4A1A-8A29-84051D588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5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1A08D-3A09-46AB-8C28-A90ECA7FBB6D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1D24E-A26B-4A1A-8A29-84051D588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044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1A08D-3A09-46AB-8C28-A90ECA7FBB6D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6D1D24E-A26B-4A1A-8A29-84051D588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391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76400"/>
            <a:ext cx="6400800" cy="25298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新歌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New Song</a:t>
            </a: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71188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本罪犯今得救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Pun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choe-hoan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tit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endParaRPr lang="en-US" altLang="zh-TW" sz="3500" b="1" baseline="30000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做王做祭司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che-si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maketh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 rebel 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 priest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a king,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5325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是救主贖回咱</a:t>
            </a:r>
            <a:endParaRPr lang="en-US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Kiu-chu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教示咱吟新詩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sin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endParaRPr lang="en-US" dirty="0" smtClean="0"/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He hath bought us, and taught us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This new song to sing:</a:t>
            </a: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793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主愛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救贖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kiu-siok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解放咱重罪犯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Kai-pang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Unto Him who hath loved us 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washed us from sin,</a:t>
            </a:r>
          </a:p>
        </p:txBody>
      </p:sp>
    </p:spTree>
    <p:extLst>
      <p:ext uri="{BB962C8B-B14F-4D97-AF65-F5344CB8AC3E}">
        <p14:creationId xmlns:p14="http://schemas.microsoft.com/office/powerpoint/2010/main" val="29512684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願榮光歸耶穌</a:t>
            </a:r>
            <a:endParaRPr lang="en-US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至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代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代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心所願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tai-tai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Unto Him be the glory 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Forever, A-men, A-men.</a:t>
            </a:r>
          </a:p>
        </p:txBody>
      </p:sp>
    </p:spTree>
    <p:extLst>
      <p:ext uri="{BB962C8B-B14F-4D97-AF65-F5344CB8AC3E}">
        <p14:creationId xmlns:p14="http://schemas.microsoft.com/office/powerpoint/2010/main" val="9663833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若是主無救咱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Na-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endParaRPr lang="en-US" altLang="zh-TW" sz="3500" b="1" baseline="30000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到罪過消無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choe-koa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How helpless and hopeless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sinners had been,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88010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咱豈不大失志</a:t>
            </a:r>
            <a:endParaRPr lang="en-US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sit-chi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真苦痛重煩惱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kho-thang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endParaRPr lang="en-US" dirty="0" smtClean="0"/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If he never had loved us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Till cleansed from our sin.</a:t>
            </a: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8416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主愛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救贖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kiu-siok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解放咱重罪犯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Kai-pang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Unto Him who hath loved us 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washed us from sin,</a:t>
            </a:r>
          </a:p>
        </p:txBody>
      </p:sp>
    </p:spTree>
    <p:extLst>
      <p:ext uri="{BB962C8B-B14F-4D97-AF65-F5344CB8AC3E}">
        <p14:creationId xmlns:p14="http://schemas.microsoft.com/office/powerpoint/2010/main" val="35246657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願榮光歸耶穌</a:t>
            </a:r>
            <a:endParaRPr lang="en-US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至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代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代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心所願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tai-tai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Unto Him be the glory 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Forever, A-men, A-men.</a:t>
            </a:r>
          </a:p>
        </p:txBody>
      </p:sp>
    </p:spTree>
    <p:extLst>
      <p:ext uri="{BB962C8B-B14F-4D97-AF65-F5344CB8AC3E}">
        <p14:creationId xmlns:p14="http://schemas.microsoft.com/office/powerpoint/2010/main" val="16505003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咱大家當齊聲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Lan tai-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choe-sia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altLang="zh-TW" sz="3500" b="1" baseline="30000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同讚美歡喜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Tang  o- lo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hi,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Aloud in His praise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Our voices shall ring,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536436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就別人受感動</a:t>
            </a:r>
            <a:endParaRPr lang="en-US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 pat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會得救吟新詩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tit-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sin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endParaRPr lang="en-US" dirty="0" smtClean="0"/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So that others, believing,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This new song shall sing:</a:t>
            </a: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162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主耶穌寶座前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po-cho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圍站萬萬人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ban-ban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harps and with viols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stands a great throng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51729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主愛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救贖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kiu-siok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解放咱重罪犯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Kai-pang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Unto Him who hath loved us 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washed us from sin,</a:t>
            </a:r>
          </a:p>
        </p:txBody>
      </p:sp>
    </p:spTree>
    <p:extLst>
      <p:ext uri="{BB962C8B-B14F-4D97-AF65-F5344CB8AC3E}">
        <p14:creationId xmlns:p14="http://schemas.microsoft.com/office/powerpoint/2010/main" val="3431842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願榮光歸耶穌</a:t>
            </a:r>
            <a:endParaRPr lang="en-US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至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代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代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心所願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tai-tai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Unto Him be the glory 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Forever, A-men, A-men.</a:t>
            </a:r>
          </a:p>
        </p:txBody>
      </p:sp>
    </p:spTree>
    <p:extLst>
      <p:ext uri="{BB962C8B-B14F-4D97-AF65-F5344CB8AC3E}">
        <p14:creationId xmlns:p14="http://schemas.microsoft.com/office/powerpoint/2010/main" val="1689930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731520"/>
            <a:ext cx="64008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在彈琴吟新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詩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所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讚美都相同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 o-  lo  long sa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-tang,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endParaRPr lang="en-US" dirty="0" smtClean="0"/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In the presence of Jesus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And sing this new song:</a:t>
            </a: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20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主愛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救贖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kiu-siok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解放咱重罪犯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Kai-pang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Unto Him who hath loved us 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washed us from sin,</a:t>
            </a:r>
          </a:p>
        </p:txBody>
      </p:sp>
    </p:spTree>
    <p:extLst>
      <p:ext uri="{BB962C8B-B14F-4D97-AF65-F5344CB8AC3E}">
        <p14:creationId xmlns:p14="http://schemas.microsoft.com/office/powerpoint/2010/main" val="980314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願榮光歸耶穌</a:t>
            </a:r>
            <a:endParaRPr lang="en-US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至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代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代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心所願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tai- tai  sim  so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Unto Him be the glory 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Forever, A-men, A-men.</a:t>
            </a:r>
          </a:p>
        </p:txBody>
      </p:sp>
    </p:spTree>
    <p:extLst>
      <p:ext uri="{BB962C8B-B14F-4D97-AF65-F5344CB8AC3E}">
        <p14:creationId xmlns:p14="http://schemas.microsoft.com/office/powerpoint/2010/main" val="494724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這眾人本重罪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cheng-lang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pun tang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心污穢不義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  u-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put-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these once were sinners,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Defiled in His sight,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0148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731520"/>
            <a:ext cx="64008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今清潔穿白衫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同讚美吟新詩。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Tang  o-  lo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sin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endParaRPr lang="en-US" dirty="0" smtClean="0"/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Now arrayed in pure garments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In praise they unite:</a:t>
            </a: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079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主愛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救贖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kiu-siok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解放咱重罪犯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Kai-pang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Unto Him who hath loved us 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washed us from sin,</a:t>
            </a:r>
          </a:p>
        </p:txBody>
      </p:sp>
    </p:spTree>
    <p:extLst>
      <p:ext uri="{BB962C8B-B14F-4D97-AF65-F5344CB8AC3E}">
        <p14:creationId xmlns:p14="http://schemas.microsoft.com/office/powerpoint/2010/main" val="924020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願榮光歸耶穌</a:t>
            </a:r>
            <a:endParaRPr lang="en-US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至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代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代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心所願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tai-  tai  sim  so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Unto Him be the glory 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Forever, A-men, A-men.</a:t>
            </a:r>
          </a:p>
        </p:txBody>
      </p:sp>
    </p:spTree>
    <p:extLst>
      <p:ext uri="{BB962C8B-B14F-4D97-AF65-F5344CB8AC3E}">
        <p14:creationId xmlns:p14="http://schemas.microsoft.com/office/powerpoint/2010/main" val="375402218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188</TotalTime>
  <Words>738</Words>
  <Application>Microsoft Office PowerPoint</Application>
  <PresentationFormat>On-screen Show (4:3)</PresentationFormat>
  <Paragraphs>147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DFKai-SB</vt:lpstr>
      <vt:lpstr>Arial</vt:lpstr>
      <vt:lpstr>Candara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新歌 The New Song</dc:title>
  <dc:creator>GGC Tech</dc:creator>
  <cp:lastModifiedBy>ggctech</cp:lastModifiedBy>
  <cp:revision>24</cp:revision>
  <dcterms:created xsi:type="dcterms:W3CDTF">2017-12-01T05:56:41Z</dcterms:created>
  <dcterms:modified xsi:type="dcterms:W3CDTF">2018-06-02T09:02:37Z</dcterms:modified>
</cp:coreProperties>
</file>